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Harless" userId="9adfde62fd1ffad1" providerId="LiveId" clId="{17C8BAD2-B0FE-47CF-9CEE-696BC8FA4BAF}"/>
    <pc:docChg chg="modSld">
      <pc:chgData name="Megan Harless" userId="9adfde62fd1ffad1" providerId="LiveId" clId="{17C8BAD2-B0FE-47CF-9CEE-696BC8FA4BAF}" dt="2026-10-08T11:18:08.088" v="7" actId="113"/>
      <pc:docMkLst>
        <pc:docMk/>
      </pc:docMkLst>
      <pc:sldChg chg="modSp mod">
        <pc:chgData name="Megan Harless" userId="9adfde62fd1ffad1" providerId="LiveId" clId="{17C8BAD2-B0FE-47CF-9CEE-696BC8FA4BAF}" dt="2026-10-08T11:18:08.088" v="7" actId="113"/>
        <pc:sldMkLst>
          <pc:docMk/>
          <pc:sldMk cId="3922364795" sldId="257"/>
        </pc:sldMkLst>
        <pc:spChg chg="mod">
          <ac:chgData name="Megan Harless" userId="9adfde62fd1ffad1" providerId="LiveId" clId="{17C8BAD2-B0FE-47CF-9CEE-696BC8FA4BAF}" dt="2026-10-08T11:18:08.088" v="7" actId="113"/>
          <ac:spMkLst>
            <pc:docMk/>
            <pc:sldMk cId="3922364795" sldId="257"/>
            <ac:spMk id="4" creationId="{938E363A-EF13-0047-DC06-609A09F6F8F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1C9F2-2D74-8766-1995-501C58858A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481E4-248A-C697-567C-A66C05EE3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47F92-65A4-84FA-CBB3-82E7D3D46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DAFF2-C8C2-DF3F-59E1-94B976319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80E09-A8FE-8802-4AD0-B8109263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5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23C95-23CD-52E1-9048-2F05EE18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58D62-B042-CD51-0555-8C19350CC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34392-99B3-6480-68B7-A1E8EA06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0688B-9F0B-3370-1B5C-4A7A1D8E3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D9E2C-33E6-B70F-4AEC-D3915EDC4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0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9040D-BBF1-6A67-78B7-3A9E38DF6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E904C-129D-FF2A-0CB2-92719A1AC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1169D-76F8-373A-1FB3-9635B03E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91386-6A7A-818A-317C-8A82AEC8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01250-5A0F-140B-D2C4-ADF2BEDF1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2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B177-121A-A9CF-5A19-1B0F22EB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0FDCA-DE1F-4ADD-0FB1-2D1A81C65B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5CD7EC-ADA1-AB20-3DB6-7111D0A25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F3F13D-6827-2B68-A64F-B800574E2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1EA58-C2E6-23B4-F7CA-6309D7E1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29BF4-747E-228A-B5FB-C1AD799F8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7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46F4A-C1B1-02DC-9E08-19821130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48F4-9C5C-77A7-C7D9-77272C28B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47519-171A-0F66-F2F2-441B7D4CD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7B0FF-D71D-8E1F-36A8-4C95C260E8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43EF23-EA82-4191-6FA8-9F9C7569D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D18DDF-11F7-9D40-C17A-18846C0B8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4478E3-7F5B-C5DD-F98F-90C88E58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07A79E-D243-F381-65E3-968DB6A8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9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1FF3C-B63F-6E97-5555-5C4CAE8B2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858A4-D8E8-3988-4C19-8EBDB7F2B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3CA9D9-D720-C218-E468-45B4657BF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8DE032-AF25-031C-1A5D-80AFC90E7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56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B91B3-DA87-4D26-BA45-CB32FFB00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2170C8-C324-A7C8-A5B0-FF65612A3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163A0-F033-E71A-0EEA-42C7A518E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9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8A5D4-DA7C-8598-5F42-7F1A2549A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90E9C-E657-9132-B424-9529DD35A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8EC73-B609-93F1-7EC3-2C1B18BB7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402A1-59CA-EF98-E376-39B42A0C9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93C1A-3C96-83AD-103B-8F939668A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D0F08-C14C-C1F9-2BAC-2AB8E987C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0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6C39D-E982-3130-8AB2-4B595428E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5F2FFB-1AFE-9A8F-7158-EF46E953AFE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18219-E05D-8D4E-57AF-6E0AAB252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45CD8-0152-2BC7-4163-61A2CA369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FB5A0-D2C7-24BF-A7D1-935D65147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BFAFD-D3F2-ED37-AE02-BAF7E1D4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9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4A1E-4F39-536C-CBA9-FE5554D07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4DCC3E-C75D-2B8E-9C4B-EC8262DE0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7694F-95E5-AB6D-5285-6B88A59C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A22B2-B197-3A20-708E-6A100B889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CC72D-CB5E-1AAF-B12C-3C315A48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82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44FEF-8D9F-5941-8FA1-14956E6D7F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30BFE-6CC7-6DA8-C6E9-C130CFB3F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33AE7-CBF5-6E7E-7450-DB2276CB5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A3B7A-1C18-F4A0-6347-800F184D8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99348-F9F5-503E-7598-43F940026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0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15CAA8-F547-FC4E-DCDE-90AB77844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ABB3B-201F-A5FF-805E-545469326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B97EF-F483-B443-5B05-96AF66121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C13187-91B2-4985-B265-19580BF55C6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A4A0F-5CB7-FD26-5F98-555701BD5E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6A65F-6340-1655-E849-D4B3A1234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FF6187-7791-4BE5-ADAE-0D9AA6A65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lliams-sonoma.com/products/williams-sonoma-70th-anniversary-dualit-classic-4-slice-toaster/?catalogId=79&amp;sku=2001515&amp;pickuplocation=ST:%7Bstore_code%7D&amp;cm_ven=PLA&amp;cm_cat=Google&amp;cm_pla=Electrics%20%3E%20Toasters%20%26%20Toaster%20Ovens&amp;cm_ite=2001515_24061392425_pla-1418851114941&amp;cm_ven=PLA&amp;cm_cat=Google&amp;gad_source=1&amp;gad_campaignid=24061392425&amp;gbraid=0AAAAADrs9cGDPWFTKP-MmRhs_uoAtZLTT&amp;gclid=CjwKCAjw_pzWBhAkEiwAwDCi1VXxWx3AsgxMbNm5ZzimeNQqJcoZG1WVieX8v4wMryKmuCaKFnoNnhoC6b0QAvD_Bw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A859-7EC3-18E7-E81F-F3E6328FD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Last Name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0CE74D-B9DE-8C3A-FC32-05DC9D2262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GBL #</a:t>
            </a:r>
          </a:p>
        </p:txBody>
      </p:sp>
    </p:spTree>
    <p:extLst>
      <p:ext uri="{BB962C8B-B14F-4D97-AF65-F5344CB8AC3E}">
        <p14:creationId xmlns:p14="http://schemas.microsoft.com/office/powerpoint/2010/main" val="86350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2AC55-FBE9-E297-2487-64F74DA5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0" y="-250567"/>
            <a:ext cx="3932237" cy="1600200"/>
          </a:xfrm>
        </p:spPr>
        <p:txBody>
          <a:bodyPr/>
          <a:lstStyle/>
          <a:p>
            <a:r>
              <a:rPr lang="en-US" dirty="0"/>
              <a:t>#17 – Williams Sonoma </a:t>
            </a:r>
            <a:r>
              <a:rPr lang="en-US" dirty="0" err="1"/>
              <a:t>Dualit</a:t>
            </a:r>
            <a:r>
              <a:rPr lang="en-US" dirty="0"/>
              <a:t> Toaster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4034C8D-39DF-F788-E6F5-4A5516AD00F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6" b="741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E363A-EF13-0047-DC06-609A09F6F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49633"/>
            <a:ext cx="3932237" cy="5142607"/>
          </a:xfrm>
        </p:spPr>
        <p:txBody>
          <a:bodyPr>
            <a:normAutofit/>
          </a:bodyPr>
          <a:lstStyle/>
          <a:p>
            <a:r>
              <a:rPr lang="en-US" b="1" dirty="0"/>
              <a:t>Description of Item </a:t>
            </a:r>
            <a:r>
              <a:rPr lang="en-US" dirty="0"/>
              <a:t>– Williams Sonoma </a:t>
            </a:r>
            <a:r>
              <a:rPr lang="en-US" dirty="0" err="1"/>
              <a:t>Dualit</a:t>
            </a:r>
            <a:r>
              <a:rPr lang="en-US" dirty="0"/>
              <a:t> Classic 4-slice Toaster that includes the defrost function, extra wide slots, and bagel setting.</a:t>
            </a:r>
          </a:p>
          <a:p>
            <a:r>
              <a:rPr lang="en-US" b="1" dirty="0"/>
              <a:t>Description of Damage </a:t>
            </a:r>
            <a:r>
              <a:rPr lang="en-US" dirty="0"/>
              <a:t>– Toaster no longer heats up when plugged in and turned on</a:t>
            </a:r>
          </a:p>
          <a:p>
            <a:r>
              <a:rPr lang="en-US" b="1" dirty="0"/>
              <a:t>Item Cost </a:t>
            </a:r>
            <a:r>
              <a:rPr lang="en-US" dirty="0"/>
              <a:t>– $379.95</a:t>
            </a:r>
          </a:p>
          <a:p>
            <a:r>
              <a:rPr lang="en-US" b="1" dirty="0"/>
              <a:t>Shipping Cost </a:t>
            </a:r>
            <a:r>
              <a:rPr lang="en-US" dirty="0"/>
              <a:t>– Free</a:t>
            </a:r>
          </a:p>
          <a:p>
            <a:r>
              <a:rPr lang="en-US" b="1" dirty="0"/>
              <a:t>Tax Cost </a:t>
            </a:r>
            <a:r>
              <a:rPr lang="en-US" dirty="0"/>
              <a:t>– $22.80</a:t>
            </a:r>
          </a:p>
          <a:p>
            <a:r>
              <a:rPr lang="en-US" b="1" dirty="0"/>
              <a:t>Other Information </a:t>
            </a:r>
            <a:r>
              <a:rPr lang="en-US" dirty="0"/>
              <a:t>-  Model is compatible with </a:t>
            </a:r>
            <a:r>
              <a:rPr lang="en-US" dirty="0" err="1"/>
              <a:t>Dualit</a:t>
            </a:r>
            <a:r>
              <a:rPr lang="en-US" dirty="0"/>
              <a:t> sandwich cage and warming rack. Toaster is the 70</a:t>
            </a:r>
            <a:r>
              <a:rPr lang="en-US" baseline="30000" dirty="0"/>
              <a:t>th</a:t>
            </a:r>
            <a:r>
              <a:rPr lang="en-US" dirty="0"/>
              <a:t> Anniversary Edition</a:t>
            </a:r>
          </a:p>
          <a:p>
            <a:r>
              <a:rPr lang="en-US" b="1" dirty="0"/>
              <a:t>Link </a:t>
            </a:r>
            <a:r>
              <a:rPr lang="en-US" dirty="0"/>
              <a:t>- </a:t>
            </a:r>
            <a:r>
              <a:rPr lang="en-US" dirty="0" err="1">
                <a:hlinkClick r:id="rId3"/>
              </a:rPr>
              <a:t>Dualit</a:t>
            </a:r>
            <a:r>
              <a:rPr lang="en-US" dirty="0">
                <a:hlinkClick r:id="rId3"/>
              </a:rPr>
              <a:t> 70th Anniversary 4-Slice Toaster | Williams Sonoma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DDDAE5-C4FE-0C1F-3500-7721106CE7C0}"/>
              </a:ext>
            </a:extLst>
          </p:cNvPr>
          <p:cNvSpPr txBox="1"/>
          <p:nvPr/>
        </p:nvSpPr>
        <p:spPr>
          <a:xfrm>
            <a:off x="978408" y="272534"/>
            <a:ext cx="1075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EXAMPLE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4F54E1-5068-7A5C-E7D1-563E7DCBA8B0}"/>
              </a:ext>
            </a:extLst>
          </p:cNvPr>
          <p:cNvSpPr txBox="1"/>
          <p:nvPr/>
        </p:nvSpPr>
        <p:spPr>
          <a:xfrm>
            <a:off x="719328" y="6216134"/>
            <a:ext cx="1075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92236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9AA8E-1FD0-E016-C65D-FD1E2D164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6B16-C967-20B7-2E2D-1B44CA3B6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36" y="-470916"/>
            <a:ext cx="3932237" cy="1600200"/>
          </a:xfrm>
        </p:spPr>
        <p:txBody>
          <a:bodyPr/>
          <a:lstStyle/>
          <a:p>
            <a:r>
              <a:rPr lang="en-US" dirty="0"/>
              <a:t>Inventory # - Item Name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F07206-A0D9-66A0-88D1-CBF4476EA12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E6C17-80F6-BC2C-F62B-A76B18BC4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61872"/>
            <a:ext cx="3932237" cy="5266944"/>
          </a:xfrm>
        </p:spPr>
        <p:txBody>
          <a:bodyPr/>
          <a:lstStyle/>
          <a:p>
            <a:r>
              <a:rPr lang="en-US" dirty="0"/>
              <a:t>Description of Item – </a:t>
            </a:r>
          </a:p>
          <a:p>
            <a:r>
              <a:rPr lang="en-US" dirty="0"/>
              <a:t>Description of Damage – </a:t>
            </a:r>
          </a:p>
          <a:p>
            <a:r>
              <a:rPr lang="en-US" dirty="0"/>
              <a:t>Item Cost – </a:t>
            </a:r>
          </a:p>
          <a:p>
            <a:r>
              <a:rPr lang="en-US" dirty="0"/>
              <a:t>Shipping Cost – </a:t>
            </a:r>
          </a:p>
          <a:p>
            <a:r>
              <a:rPr lang="en-US" dirty="0"/>
              <a:t>Tax Cost – </a:t>
            </a:r>
          </a:p>
          <a:p>
            <a:r>
              <a:rPr lang="en-US" dirty="0"/>
              <a:t>Other Information - </a:t>
            </a:r>
          </a:p>
          <a:p>
            <a:r>
              <a:rPr lang="en-US" dirty="0"/>
              <a:t>Link - </a:t>
            </a:r>
          </a:p>
        </p:txBody>
      </p:sp>
    </p:spTree>
    <p:extLst>
      <p:ext uri="{BB962C8B-B14F-4D97-AF65-F5344CB8AC3E}">
        <p14:creationId xmlns:p14="http://schemas.microsoft.com/office/powerpoint/2010/main" val="1581225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124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Last Name </vt:lpstr>
      <vt:lpstr>#17 – Williams Sonoma Dualit Toaster</vt:lpstr>
      <vt:lpstr>Inventory # - Item Name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Harless</dc:creator>
  <cp:lastModifiedBy>Megan Harless</cp:lastModifiedBy>
  <cp:revision>1</cp:revision>
  <dcterms:created xsi:type="dcterms:W3CDTF">2026-10-08T10:55:26Z</dcterms:created>
  <dcterms:modified xsi:type="dcterms:W3CDTF">2026-10-08T11:18:14Z</dcterms:modified>
</cp:coreProperties>
</file>